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87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2ddbfea4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2ddbfea4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2ddbfea46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2ddbfea46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2ddbfea46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2ddbfea46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2ddbfea46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2ddbfea46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2ddbfea4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2ddbfea4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42ddbfea46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42ddbfea46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42ddbfea4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42ddbfea4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42ddbfea4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42ddbfea4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2ddbfea4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2ddbfea4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2ddbfea4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2ddbfea4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2ddbfea4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2ddbfea4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2ddbfea46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2ddbfea46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7162" y="0"/>
            <a:ext cx="965832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750" y="4703625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sdf_큼">
            <a:hlinkClick r:id="" action="ppaction://media"/>
            <a:extLst>
              <a:ext uri="{FF2B5EF4-FFF2-40B4-BE49-F238E27FC236}">
                <a16:creationId xmlns:a16="http://schemas.microsoft.com/office/drawing/2014/main" id="{251B03A8-6164-4662-A7D2-6A35EC6B11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7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화면 슬라이드 쇼(16:9)</PresentationFormat>
  <Paragraphs>0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5" baseType="lpstr">
      <vt:lpstr>Arial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성훈 방</cp:lastModifiedBy>
  <cp:revision>1</cp:revision>
  <dcterms:modified xsi:type="dcterms:W3CDTF">2018-09-27T19:37:00Z</dcterms:modified>
</cp:coreProperties>
</file>